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</p:sldIdLst>
  <p:sldSz cy="13716000" cx="2437765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Roboto Black"/>
      <p:bold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Amatic SC"/>
      <p:regular r:id="rId37"/>
      <p:bold r:id="rId38"/>
    </p:embeddedFont>
    <p:embeddedFont>
      <p:font typeface="Inconsolata"/>
      <p:regular r:id="rId39"/>
      <p:bold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Lato Light"/>
      <p:regular r:id="rId45"/>
      <p:bold r:id="rId46"/>
      <p:italic r:id="rId47"/>
      <p:boldItalic r:id="rId48"/>
    </p:embeddedFont>
    <p:embeddedFont>
      <p:font typeface="Poppins Medium"/>
      <p:regular r:id="rId49"/>
      <p:bold r:id="rId50"/>
      <p:italic r:id="rId51"/>
      <p:boldItalic r:id="rId52"/>
    </p:embeddedFont>
    <p:embeddedFont>
      <p:font typeface="Roboto Light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FF7777-600C-433F-9F05-25E8D02EF530}">
  <a:tblStyle styleId="{FAFF7777-600C-433F-9F05-25E8D02EF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bold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PoppinsMedium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Roboto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AmaticSC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Inconsolata-regular.fntdata"/><Relationship Id="rId38" Type="http://schemas.openxmlformats.org/officeDocument/2006/relationships/font" Target="fonts/AmaticSC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60" Type="http://schemas.openxmlformats.org/officeDocument/2006/relationships/font" Target="fonts/HelveticaNeue-boldItalic.fntdata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29" Type="http://schemas.openxmlformats.org/officeDocument/2006/relationships/font" Target="fonts/RobotoMedium-regular.fntdata"/><Relationship Id="rId51" Type="http://schemas.openxmlformats.org/officeDocument/2006/relationships/font" Target="fonts/PoppinsMedium-italic.fntdata"/><Relationship Id="rId50" Type="http://schemas.openxmlformats.org/officeDocument/2006/relationships/font" Target="fonts/PoppinsMedium-bold.fntdata"/><Relationship Id="rId53" Type="http://schemas.openxmlformats.org/officeDocument/2006/relationships/font" Target="fonts/RobotoLight-regular.fntdata"/><Relationship Id="rId52" Type="http://schemas.openxmlformats.org/officeDocument/2006/relationships/font" Target="fonts/PoppinsMedium-boldItalic.fntdata"/><Relationship Id="rId11" Type="http://schemas.openxmlformats.org/officeDocument/2006/relationships/slide" Target="slides/slide2.xml"/><Relationship Id="rId55" Type="http://schemas.openxmlformats.org/officeDocument/2006/relationships/font" Target="fonts/RobotoLight-italic.fntdata"/><Relationship Id="rId10" Type="http://schemas.openxmlformats.org/officeDocument/2006/relationships/slide" Target="slides/slide1.xml"/><Relationship Id="rId54" Type="http://schemas.openxmlformats.org/officeDocument/2006/relationships/font" Target="fonts/RobotoLight-bold.fntdata"/><Relationship Id="rId13" Type="http://schemas.openxmlformats.org/officeDocument/2006/relationships/slide" Target="slides/slide4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3.xml"/><Relationship Id="rId56" Type="http://schemas.openxmlformats.org/officeDocument/2006/relationships/font" Target="fonts/RobotoLight-boldItalic.fntdata"/><Relationship Id="rId15" Type="http://schemas.openxmlformats.org/officeDocument/2006/relationships/slide" Target="slides/slide6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5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TRISH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GARRET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TRISH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TRISH</a:t>
            </a:r>
            <a:endParaRPr/>
          </a:p>
        </p:txBody>
      </p:sp>
      <p:sp>
        <p:nvSpPr>
          <p:cNvPr id="2332" name="Google Shape;2332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GARRET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8.png"/><Relationship Id="rId3" Type="http://schemas.openxmlformats.org/officeDocument/2006/relationships/image" Target="../media/image130.png"/><Relationship Id="rId4" Type="http://schemas.openxmlformats.org/officeDocument/2006/relationships/image" Target="../media/image12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2.png"/><Relationship Id="rId3" Type="http://schemas.openxmlformats.org/officeDocument/2006/relationships/image" Target="../media/image135.png"/><Relationship Id="rId4" Type="http://schemas.openxmlformats.org/officeDocument/2006/relationships/image" Target="../media/image143.png"/><Relationship Id="rId5" Type="http://schemas.openxmlformats.org/officeDocument/2006/relationships/image" Target="../media/image14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44.png"/><Relationship Id="rId4" Type="http://schemas.openxmlformats.org/officeDocument/2006/relationships/image" Target="../media/image140.png"/><Relationship Id="rId5" Type="http://schemas.openxmlformats.org/officeDocument/2006/relationships/image" Target="../media/image13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41.png"/><Relationship Id="rId4" Type="http://schemas.openxmlformats.org/officeDocument/2006/relationships/image" Target="../media/image137.png"/><Relationship Id="rId5" Type="http://schemas.openxmlformats.org/officeDocument/2006/relationships/image" Target="../media/image147.png"/><Relationship Id="rId6" Type="http://schemas.openxmlformats.org/officeDocument/2006/relationships/image" Target="../media/image14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46.png"/><Relationship Id="rId4" Type="http://schemas.openxmlformats.org/officeDocument/2006/relationships/image" Target="../media/image137.png"/><Relationship Id="rId5" Type="http://schemas.openxmlformats.org/officeDocument/2006/relationships/image" Target="../media/image153.png"/><Relationship Id="rId6" Type="http://schemas.openxmlformats.org/officeDocument/2006/relationships/image" Target="../media/image14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7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6.png"/><Relationship Id="rId3" Type="http://schemas.openxmlformats.org/officeDocument/2006/relationships/image" Target="../media/image152.png"/><Relationship Id="rId4" Type="http://schemas.openxmlformats.org/officeDocument/2006/relationships/image" Target="../media/image150.png"/><Relationship Id="rId5" Type="http://schemas.openxmlformats.org/officeDocument/2006/relationships/image" Target="../media/image156.png"/><Relationship Id="rId6" Type="http://schemas.openxmlformats.org/officeDocument/2006/relationships/image" Target="../media/image15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58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2.png"/><Relationship Id="rId3" Type="http://schemas.openxmlformats.org/officeDocument/2006/relationships/image" Target="../media/image170.png"/><Relationship Id="rId4" Type="http://schemas.openxmlformats.org/officeDocument/2006/relationships/image" Target="../media/image167.png"/><Relationship Id="rId5" Type="http://schemas.openxmlformats.org/officeDocument/2006/relationships/image" Target="../media/image159.png"/><Relationship Id="rId6" Type="http://schemas.openxmlformats.org/officeDocument/2006/relationships/image" Target="../media/image163.png"/><Relationship Id="rId7" Type="http://schemas.openxmlformats.org/officeDocument/2006/relationships/image" Target="../media/image168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72.png"/><Relationship Id="rId6" Type="http://schemas.openxmlformats.org/officeDocument/2006/relationships/image" Target="../media/image171.png"/><Relationship Id="rId7" Type="http://schemas.openxmlformats.org/officeDocument/2006/relationships/image" Target="../media/image17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74.png"/><Relationship Id="rId4" Type="http://schemas.openxmlformats.org/officeDocument/2006/relationships/image" Target="../media/image169.png"/><Relationship Id="rId5" Type="http://schemas.openxmlformats.org/officeDocument/2006/relationships/image" Target="../media/image18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5.png"/><Relationship Id="rId3" Type="http://schemas.openxmlformats.org/officeDocument/2006/relationships/image" Target="../media/image176.png"/><Relationship Id="rId4" Type="http://schemas.openxmlformats.org/officeDocument/2006/relationships/image" Target="../media/image178.png"/><Relationship Id="rId5" Type="http://schemas.openxmlformats.org/officeDocument/2006/relationships/image" Target="../media/image188.png"/><Relationship Id="rId6" Type="http://schemas.openxmlformats.org/officeDocument/2006/relationships/image" Target="../media/image183.png"/><Relationship Id="rId7" Type="http://schemas.openxmlformats.org/officeDocument/2006/relationships/image" Target="../media/image187.png"/><Relationship Id="rId8" Type="http://schemas.openxmlformats.org/officeDocument/2006/relationships/image" Target="../media/image18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7.png"/><Relationship Id="rId3" Type="http://schemas.openxmlformats.org/officeDocument/2006/relationships/image" Target="../media/image179.png"/><Relationship Id="rId4" Type="http://schemas.openxmlformats.org/officeDocument/2006/relationships/image" Target="../media/image181.png"/><Relationship Id="rId5" Type="http://schemas.openxmlformats.org/officeDocument/2006/relationships/image" Target="../media/image193.png"/><Relationship Id="rId6" Type="http://schemas.openxmlformats.org/officeDocument/2006/relationships/image" Target="../media/image191.png"/><Relationship Id="rId7" Type="http://schemas.openxmlformats.org/officeDocument/2006/relationships/image" Target="../media/image195.png"/><Relationship Id="rId8" Type="http://schemas.openxmlformats.org/officeDocument/2006/relationships/image" Target="../media/image19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89.png"/><Relationship Id="rId4" Type="http://schemas.openxmlformats.org/officeDocument/2006/relationships/image" Target="../media/image198.png"/><Relationship Id="rId5" Type="http://schemas.openxmlformats.org/officeDocument/2006/relationships/image" Target="../media/image204.png"/><Relationship Id="rId6" Type="http://schemas.openxmlformats.org/officeDocument/2006/relationships/image" Target="../media/image196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0.png"/><Relationship Id="rId3" Type="http://schemas.openxmlformats.org/officeDocument/2006/relationships/image" Target="../media/image205.png"/><Relationship Id="rId4" Type="http://schemas.openxmlformats.org/officeDocument/2006/relationships/image" Target="../media/image203.png"/><Relationship Id="rId9" Type="http://schemas.openxmlformats.org/officeDocument/2006/relationships/image" Target="../media/image200.png"/><Relationship Id="rId5" Type="http://schemas.openxmlformats.org/officeDocument/2006/relationships/image" Target="../media/image194.png"/><Relationship Id="rId6" Type="http://schemas.openxmlformats.org/officeDocument/2006/relationships/image" Target="../media/image197.png"/><Relationship Id="rId7" Type="http://schemas.openxmlformats.org/officeDocument/2006/relationships/image" Target="../media/image209.png"/><Relationship Id="rId8" Type="http://schemas.openxmlformats.org/officeDocument/2006/relationships/image" Target="../media/image213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9.png"/><Relationship Id="rId3" Type="http://schemas.openxmlformats.org/officeDocument/2006/relationships/image" Target="../media/image202.png"/><Relationship Id="rId4" Type="http://schemas.openxmlformats.org/officeDocument/2006/relationships/image" Target="../media/image210.png"/><Relationship Id="rId9" Type="http://schemas.openxmlformats.org/officeDocument/2006/relationships/image" Target="../media/image207.png"/><Relationship Id="rId5" Type="http://schemas.openxmlformats.org/officeDocument/2006/relationships/image" Target="../media/image201.png"/><Relationship Id="rId6" Type="http://schemas.openxmlformats.org/officeDocument/2006/relationships/image" Target="../media/image206.png"/><Relationship Id="rId7" Type="http://schemas.openxmlformats.org/officeDocument/2006/relationships/image" Target="../media/image212.png"/><Relationship Id="rId8" Type="http://schemas.openxmlformats.org/officeDocument/2006/relationships/image" Target="../media/image208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4.png"/><Relationship Id="rId3" Type="http://schemas.openxmlformats.org/officeDocument/2006/relationships/image" Target="../media/image21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1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8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Relationship Id="rId3" Type="http://schemas.openxmlformats.org/officeDocument/2006/relationships/image" Target="../media/image228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6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7.png"/><Relationship Id="rId4" Type="http://schemas.openxmlformats.org/officeDocument/2006/relationships/image" Target="../media/image7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5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46.png"/><Relationship Id="rId4" Type="http://schemas.openxmlformats.org/officeDocument/2006/relationships/image" Target="../media/image58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1.png"/><Relationship Id="rId5" Type="http://schemas.openxmlformats.org/officeDocument/2006/relationships/image" Target="../media/image85.png"/><Relationship Id="rId6" Type="http://schemas.openxmlformats.org/officeDocument/2006/relationships/image" Target="../media/image81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75.png"/><Relationship Id="rId8" Type="http://schemas.openxmlformats.org/officeDocument/2006/relationships/image" Target="../media/image8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Relationship Id="rId3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90.png"/><Relationship Id="rId5" Type="http://schemas.openxmlformats.org/officeDocument/2006/relationships/image" Target="../media/image88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8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Relationship Id="rId5" Type="http://schemas.openxmlformats.org/officeDocument/2006/relationships/image" Target="../media/image102.png"/><Relationship Id="rId6" Type="http://schemas.openxmlformats.org/officeDocument/2006/relationships/image" Target="../media/image96.png"/><Relationship Id="rId7" Type="http://schemas.openxmlformats.org/officeDocument/2006/relationships/image" Target="../media/image95.png"/><Relationship Id="rId8" Type="http://schemas.openxmlformats.org/officeDocument/2006/relationships/image" Target="../media/image9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Relationship Id="rId3" Type="http://schemas.openxmlformats.org/officeDocument/2006/relationships/image" Target="../media/image109.png"/><Relationship Id="rId4" Type="http://schemas.openxmlformats.org/officeDocument/2006/relationships/image" Target="../media/image12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Relationship Id="rId3" Type="http://schemas.openxmlformats.org/officeDocument/2006/relationships/image" Target="../media/image109.png"/><Relationship Id="rId4" Type="http://schemas.openxmlformats.org/officeDocument/2006/relationships/image" Target="../media/image13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Relationship Id="rId3" Type="http://schemas.openxmlformats.org/officeDocument/2006/relationships/image" Target="../media/image109.png"/><Relationship Id="rId4" Type="http://schemas.openxmlformats.org/officeDocument/2006/relationships/image" Target="../media/image12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Relationship Id="rId3" Type="http://schemas.openxmlformats.org/officeDocument/2006/relationships/image" Target="../media/image109.png"/><Relationship Id="rId4" Type="http://schemas.openxmlformats.org/officeDocument/2006/relationships/image" Target="../media/image13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Relationship Id="rId3" Type="http://schemas.openxmlformats.org/officeDocument/2006/relationships/image" Target="../media/image149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Relationship Id="rId3" Type="http://schemas.openxmlformats.org/officeDocument/2006/relationships/image" Target="../media/image2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Relationship Id="rId3" Type="http://schemas.openxmlformats.org/officeDocument/2006/relationships/image" Target="../media/image115.png"/><Relationship Id="rId4" Type="http://schemas.openxmlformats.org/officeDocument/2006/relationships/image" Target="../media/image11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Relationship Id="rId3" Type="http://schemas.openxmlformats.org/officeDocument/2006/relationships/image" Target="../media/image115.png"/><Relationship Id="rId4" Type="http://schemas.openxmlformats.org/officeDocument/2006/relationships/image" Target="../media/image18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Relationship Id="rId3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3.png"/><Relationship Id="rId4" Type="http://schemas.openxmlformats.org/officeDocument/2006/relationships/image" Target="../media/image2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192.168.1.110/wordpress" TargetMode="External"/><Relationship Id="rId4" Type="http://schemas.openxmlformats.org/officeDocument/2006/relationships/image" Target="../media/image2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2.png"/><Relationship Id="rId4" Type="http://schemas.openxmlformats.org/officeDocument/2006/relationships/image" Target="../media/image2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4.png"/><Relationship Id="rId4" Type="http://schemas.openxmlformats.org/officeDocument/2006/relationships/image" Target="../media/image2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8" name="Google Shape;232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75" y="667678"/>
            <a:ext cx="6394325" cy="58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" name="Google Shape;240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14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08" name="Google Shape;2408;p14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9" name="Google Shape;2409;p14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</a:t>
            </a:r>
            <a:r>
              <a:rPr lang="en-US"/>
              <a:t>[Port 22 Access]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5" name="Google Shape;2415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6" name="Google Shape;2416;p14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Port Scan alert, non-whitelisted IP alert, TCP scan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Packets being sent, increase in network traffic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3500 or above in a 1 minute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nmap -f scan which does 100 scans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--top -ports does less than 100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timing template min -rtt-timeout and max-rtt-timeout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of </a:t>
            </a:r>
            <a:r>
              <a:rPr lang="en-US"/>
              <a:t>[Weak Passwords and Usernames]</a:t>
            </a:r>
            <a:endParaRPr/>
          </a:p>
        </p:txBody>
      </p:sp>
      <p:sp>
        <p:nvSpPr>
          <p:cNvPr id="2422" name="Google Shape;2422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3" name="Google Shape;2423;p14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</a:t>
            </a:r>
            <a:r>
              <a:rPr lang="en-US" sz="4400">
                <a:solidFill>
                  <a:schemeClr val="dk1"/>
                </a:solidFill>
              </a:rPr>
              <a:t>lerts detect this exploit? 401 alarm, increase in traffic, increase in http requests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http errors and requests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</a:t>
            </a:r>
            <a:r>
              <a:rPr lang="en-US" sz="4400">
                <a:solidFill>
                  <a:schemeClr val="dk1"/>
                </a:solidFill>
              </a:rPr>
              <a:t>resholds do they fire at? 10 failed login attempts within an hour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 No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Phishing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Hydra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24" name="Google Shape;242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350" y="8970650"/>
            <a:ext cx="6623826" cy="44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[Unsecured MySQL</a:t>
            </a:r>
            <a:r>
              <a:rPr lang="en-US"/>
              <a:t>]</a:t>
            </a:r>
            <a:endParaRPr/>
          </a:p>
        </p:txBody>
      </p:sp>
      <p:sp>
        <p:nvSpPr>
          <p:cNvPr id="2430" name="Google Shape;2430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1" name="Google Shape;2431;p14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unauthorized access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“GET” request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5 or more requests per hour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Metasploit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SQL injections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5" name="Google Shape;2335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6" name="Google Shape;2336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7" name="Google Shape;2337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9" name="Google Shape;2339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340" name="Google Shape;2340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 Detection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7" name="Google Shape;2347;p13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8" name="Google Shape;2348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9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39"/>
          <p:cNvSpPr txBox="1"/>
          <p:nvPr>
            <p:ph idx="3" type="subTitle"/>
          </p:nvPr>
        </p:nvSpPr>
        <p:spPr>
          <a:xfrm>
            <a:off x="18513350" y="2427925"/>
            <a:ext cx="5577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192.168.1.1/24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</a:t>
            </a:r>
            <a:r>
              <a:rPr lang="en-US">
                <a:solidFill>
                  <a:schemeClr val="dk1"/>
                </a:solidFill>
              </a:rPr>
              <a:t>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10.0.0.1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 (Attacker)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6" name="Google Shape;2356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7" name="Google Shape;235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50" y="2241950"/>
            <a:ext cx="15613650" cy="108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63" name="Google Shape;2363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4" name="Google Shape;2364;p140"/>
          <p:cNvSpPr txBox="1"/>
          <p:nvPr>
            <p:ph idx="3" type="body"/>
          </p:nvPr>
        </p:nvSpPr>
        <p:spPr>
          <a:xfrm>
            <a:off x="703375" y="1814275"/>
            <a:ext cx="22942800" cy="10347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5" name="Google Shape;2365;p140"/>
          <p:cNvGraphicFramePr/>
          <p:nvPr/>
        </p:nvGraphicFramePr>
        <p:xfrm>
          <a:off x="142625" y="2697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{FAFF7777-600C-433F-9F05-25E8D02EF530}</a:tableStyleId>
              </a:tblPr>
              <a:tblGrid>
                <a:gridCol w="7468625"/>
                <a:gridCol w="8592975"/>
                <a:gridCol w="8030800"/>
              </a:tblGrid>
              <a:tr h="76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6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access to port 22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and unsecured access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232629"/>
                          </a:solidFill>
                          <a:highlight>
                            <a:srgbClr val="FFFFFF"/>
                          </a:highlight>
                        </a:rPr>
                        <a:t>Servers with port 22 open are prone to brute-force attacks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81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is not secure, full access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brute forced. Anyone can access data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 username, password, hostname, and the ability to create a database.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79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name and passwords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use numerous names and password combinations to gain access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gain access to data. Cause monetary, reputational, and operational risks.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34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7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66" name="Google Shape;236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25" y="8887625"/>
            <a:ext cx="7657249" cy="46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1" name="Google Shape;237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73" name="Google Shape;2373;p141"/>
          <p:cNvSpPr txBox="1"/>
          <p:nvPr>
            <p:ph type="title"/>
          </p:nvPr>
        </p:nvSpPr>
        <p:spPr>
          <a:xfrm>
            <a:off x="477643" y="415892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4" name="Google Shape;2374;p14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5" name="Google Shape;237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950" y="2170450"/>
            <a:ext cx="10949175" cy="109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[Open port 22]</a:t>
            </a:r>
            <a:endParaRPr/>
          </a:p>
        </p:txBody>
      </p:sp>
      <p:sp>
        <p:nvSpPr>
          <p:cNvPr id="2381" name="Google Shape;2381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2" name="Google Shape;2382;p14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nmap -sV 192.168.1.110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0" lvl="1" marL="13716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Char char="○"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wpscan --url </a:t>
            </a:r>
            <a:r>
              <a:rPr lang="en-US" sz="4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http://192.168.1.110/wordpress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-eu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Found two user accounts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3" name="Google Shape;2383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575" y="6817275"/>
            <a:ext cx="16499100" cy="61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[Weak passwords and usernames]</a:t>
            </a:r>
            <a:endParaRPr/>
          </a:p>
        </p:txBody>
      </p:sp>
      <p:sp>
        <p:nvSpPr>
          <p:cNvPr id="2389" name="Google Shape;2389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0" name="Google Shape;2390;p14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ssh michael@192.168.1.110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Guessed Michael’s password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Gained shell access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91" name="Google Shape;239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6742675"/>
            <a:ext cx="13590350" cy="58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7200" y="3082575"/>
            <a:ext cx="7606625" cy="84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[MySQL Access]</a:t>
            </a:r>
            <a:endParaRPr/>
          </a:p>
        </p:txBody>
      </p:sp>
      <p:sp>
        <p:nvSpPr>
          <p:cNvPr id="2398" name="Google Shape;2398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9" name="Google Shape;2399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cat /var/www/html/wordpress/wp-config.php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Found hashes for Steve and Michael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00" name="Google Shape;240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5929725"/>
            <a:ext cx="13253400" cy="69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3276" y="5885126"/>
            <a:ext cx="7023877" cy="70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